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7" r:id="rId2"/>
    <p:sldId id="256" r:id="rId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CE58DDA-8C13-485B-BEBB-B25C4980E11C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D3B6E4-BF91-42FA-BEA1-717D9698C2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EA270-F26C-4971-8E1D-92B3014B2DFA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63D3C-11D8-41F7-873B-E65C90D75E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/>
              <a:t>MIKO: ÉTUDE DE CAS CONTINENTALE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r="3912" b="22135"/>
          <a:stretch>
            <a:fillRect/>
          </a:stretch>
        </p:blipFill>
        <p:spPr bwMode="auto">
          <a:xfrm rot="5400000">
            <a:off x="1143000" y="-1142998"/>
            <a:ext cx="6858002" cy="914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0" y="6604084"/>
            <a:ext cx="784860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u="sng" dirty="0" smtClean="0">
                <a:latin typeface="Times New Roman" pitchFamily="18" charset="0"/>
                <a:cs typeface="Times New Roman" pitchFamily="18" charset="0"/>
              </a:rPr>
              <a:t>Atelier de Formation Sur Les Caractéristiques Essentielles de La Gestion Intégrée Des Zones Côtières (GIZC)</a:t>
            </a:r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MIKO: ÉTUDE DE CAS CONTINENTALE  </vt:lpstr>
      <vt:lpstr>Slide 2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Yashna</dc:creator>
  <cp:lastModifiedBy>Sanjeev</cp:lastModifiedBy>
  <cp:revision>3</cp:revision>
  <dcterms:created xsi:type="dcterms:W3CDTF">2012-01-25T14:38:10Z</dcterms:created>
  <dcterms:modified xsi:type="dcterms:W3CDTF">2012-02-03T07:07:07Z</dcterms:modified>
</cp:coreProperties>
</file>